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1"/>
  </p:sldMasterIdLst>
  <p:sldIdLst>
    <p:sldId id="257" r:id="rId2"/>
    <p:sldId id="258" r:id="rId3"/>
    <p:sldId id="259" r:id="rId4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ase" id="{1523C0F2-E077-604E-AC39-6F9530C2B70E}">
          <p14:sldIdLst>
            <p14:sldId id="257"/>
            <p14:sldId id="258"/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64AD"/>
    <a:srgbClr val="4472C4"/>
    <a:srgbClr val="82CD99"/>
    <a:srgbClr val="C8E9D2"/>
    <a:srgbClr val="ABDDBA"/>
    <a:srgbClr val="398551"/>
    <a:srgbClr val="F2CEA5"/>
    <a:srgbClr val="EECE9F"/>
    <a:srgbClr val="C2894F"/>
    <a:srgbClr val="FFB9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>
      <p:cViewPr varScale="1">
        <p:scale>
          <a:sx n="30" d="100"/>
          <a:sy n="30" d="100"/>
        </p:scale>
        <p:origin x="145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7878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6444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7244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7956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4723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5693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7590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0241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273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090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7838-3655-0F49-BB05-68264E823572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5608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57838-3655-0F49-BB05-68264E823572}" type="datetimeFigureOut">
              <a:rPr lang="it-IT" smtClean="0"/>
              <a:t>15/01/2025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9E445-0AD2-B246-BF81-79EB1B67B2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3795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17">
            <a:extLst>
              <a:ext uri="{FF2B5EF4-FFF2-40B4-BE49-F238E27FC236}">
                <a16:creationId xmlns:a16="http://schemas.microsoft.com/office/drawing/2014/main" id="{1AFEBD01-A66B-B823-73AB-54638F5F2EA0}"/>
              </a:ext>
            </a:extLst>
          </p:cNvPr>
          <p:cNvSpPr/>
          <p:nvPr/>
        </p:nvSpPr>
        <p:spPr>
          <a:xfrm>
            <a:off x="700700" y="3040912"/>
            <a:ext cx="9260958" cy="51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7" name="Sottotitolo 5">
            <a:extLst>
              <a:ext uri="{FF2B5EF4-FFF2-40B4-BE49-F238E27FC236}">
                <a16:creationId xmlns:a16="http://schemas.microsoft.com/office/drawing/2014/main" id="{1D89636E-FFB1-5126-971E-A13EC57277FA}"/>
              </a:ext>
            </a:extLst>
          </p:cNvPr>
          <p:cNvSpPr txBox="1">
            <a:spLocks/>
          </p:cNvSpPr>
          <p:nvPr/>
        </p:nvSpPr>
        <p:spPr>
          <a:xfrm>
            <a:off x="1150442" y="4521644"/>
            <a:ext cx="8390927" cy="8769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67302" indent="-267302" algn="l" defTabSz="1069208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32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90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8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651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3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7111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5718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40322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7492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953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4413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3000" b="1" dirty="0">
                <a:solidFill>
                  <a:srgbClr val="002060"/>
                </a:solidFill>
              </a:rPr>
              <a:t>NOME BENEFICIARIO</a:t>
            </a:r>
            <a:endParaRPr lang="it-IT" sz="3000" dirty="0">
              <a:solidFill>
                <a:srgbClr val="002060"/>
              </a:solidFill>
            </a:endParaRPr>
          </a:p>
          <a:p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7BAE1BD-8209-0B4D-8D84-73EB5FCAA5D2}"/>
              </a:ext>
            </a:extLst>
          </p:cNvPr>
          <p:cNvSpPr txBox="1"/>
          <p:nvPr/>
        </p:nvSpPr>
        <p:spPr>
          <a:xfrm>
            <a:off x="2761611" y="6761766"/>
            <a:ext cx="535258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000" b="1" dirty="0">
                <a:solidFill>
                  <a:srgbClr val="002060"/>
                </a:solidFill>
                <a:effectLst/>
              </a:rPr>
              <a:t>Titolo progetto</a:t>
            </a:r>
            <a:endParaRPr lang="it-IT" sz="3000" dirty="0">
              <a:solidFill>
                <a:srgbClr val="002060"/>
              </a:solidFill>
              <a:effectLst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A0D98A8-ACF5-93A8-55A9-FDBED18639AD}"/>
              </a:ext>
            </a:extLst>
          </p:cNvPr>
          <p:cNvSpPr txBox="1"/>
          <p:nvPr/>
        </p:nvSpPr>
        <p:spPr>
          <a:xfrm>
            <a:off x="983593" y="10851093"/>
            <a:ext cx="89086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Lorem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ipsum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dolor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sit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amet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,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consectetur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adipiscing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elit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, sed do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eiusmod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tempor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incididunt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ut labore et dolore magna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aliqua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.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Accumsan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sit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amet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nulla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facilisi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morbi tempus. 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0994FEB-5CD2-2BC3-190C-A0851A32A4CD}"/>
              </a:ext>
            </a:extLst>
          </p:cNvPr>
          <p:cNvSpPr txBox="1"/>
          <p:nvPr/>
        </p:nvSpPr>
        <p:spPr>
          <a:xfrm>
            <a:off x="2761611" y="9923087"/>
            <a:ext cx="53525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solidFill>
                  <a:srgbClr val="002060"/>
                </a:solidFill>
                <a:effectLst/>
                <a:latin typeface="Titillium" pitchFamily="2" charset="77"/>
              </a:rPr>
              <a:t>OBIETTIVO PRINCIPALE DELL’OPERAZIONE</a:t>
            </a:r>
            <a:endParaRPr lang="it-IT" sz="2400" dirty="0">
              <a:solidFill>
                <a:srgbClr val="002060"/>
              </a:solidFill>
              <a:effectLst/>
              <a:latin typeface="Titillium" pitchFamily="2" charset="77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661A4F-67AD-B704-8C4D-2C2125EA355B}"/>
              </a:ext>
            </a:extLst>
          </p:cNvPr>
          <p:cNvSpPr txBox="1"/>
          <p:nvPr/>
        </p:nvSpPr>
        <p:spPr>
          <a:xfrm>
            <a:off x="968488" y="7514105"/>
            <a:ext cx="89086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dirty="0" err="1">
                <a:solidFill>
                  <a:srgbClr val="002060"/>
                </a:solidFill>
                <a:effectLst/>
              </a:rPr>
              <a:t>Lorem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ipsum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dolor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sit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amet</a:t>
            </a:r>
            <a:r>
              <a:rPr lang="it-IT" dirty="0">
                <a:solidFill>
                  <a:srgbClr val="002060"/>
                </a:solidFill>
                <a:effectLst/>
              </a:rPr>
              <a:t>, </a:t>
            </a:r>
            <a:r>
              <a:rPr lang="it-IT" dirty="0" err="1">
                <a:solidFill>
                  <a:srgbClr val="002060"/>
                </a:solidFill>
                <a:effectLst/>
              </a:rPr>
              <a:t>consectetur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adipiscing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elit</a:t>
            </a:r>
            <a:r>
              <a:rPr lang="it-IT" dirty="0">
                <a:solidFill>
                  <a:srgbClr val="002060"/>
                </a:solidFill>
                <a:effectLst/>
              </a:rPr>
              <a:t>, sed do </a:t>
            </a:r>
            <a:r>
              <a:rPr lang="it-IT" dirty="0" err="1">
                <a:solidFill>
                  <a:srgbClr val="002060"/>
                </a:solidFill>
                <a:effectLst/>
              </a:rPr>
              <a:t>eiusmod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tempor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incididunt</a:t>
            </a:r>
            <a:r>
              <a:rPr lang="it-IT" dirty="0">
                <a:solidFill>
                  <a:srgbClr val="002060"/>
                </a:solidFill>
                <a:effectLst/>
              </a:rPr>
              <a:t> ut labore et dolore magna </a:t>
            </a:r>
            <a:r>
              <a:rPr lang="it-IT" dirty="0" err="1">
                <a:solidFill>
                  <a:srgbClr val="002060"/>
                </a:solidFill>
                <a:effectLst/>
              </a:rPr>
              <a:t>aliqua</a:t>
            </a:r>
            <a:r>
              <a:rPr lang="it-IT" dirty="0">
                <a:solidFill>
                  <a:srgbClr val="002060"/>
                </a:solidFill>
                <a:effectLst/>
              </a:rPr>
              <a:t>. </a:t>
            </a:r>
            <a:r>
              <a:rPr lang="it-IT" dirty="0" err="1">
                <a:solidFill>
                  <a:srgbClr val="002060"/>
                </a:solidFill>
                <a:effectLst/>
              </a:rPr>
              <a:t>Accumsan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sit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amet</a:t>
            </a:r>
            <a:r>
              <a:rPr lang="it-IT" dirty="0">
                <a:solidFill>
                  <a:srgbClr val="002060"/>
                </a:solidFill>
                <a:effectLst/>
              </a:rPr>
              <a:t> nulla </a:t>
            </a:r>
            <a:r>
              <a:rPr lang="it-IT" dirty="0" err="1">
                <a:solidFill>
                  <a:srgbClr val="002060"/>
                </a:solidFill>
                <a:effectLst/>
              </a:rPr>
              <a:t>facilisi</a:t>
            </a:r>
            <a:r>
              <a:rPr lang="it-IT" dirty="0">
                <a:solidFill>
                  <a:srgbClr val="002060"/>
                </a:solidFill>
                <a:effectLst/>
              </a:rPr>
              <a:t> morbi tempus. 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30408B56-B26E-5D8D-3814-6EBBDC16E16E}"/>
              </a:ext>
            </a:extLst>
          </p:cNvPr>
          <p:cNvSpPr/>
          <p:nvPr/>
        </p:nvSpPr>
        <p:spPr>
          <a:xfrm>
            <a:off x="8676168" y="255181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CF2865E2-2AAB-68A3-5A0F-F09F2D50DD35}"/>
              </a:ext>
            </a:extLst>
          </p:cNvPr>
          <p:cNvSpPr/>
          <p:nvPr/>
        </p:nvSpPr>
        <p:spPr>
          <a:xfrm>
            <a:off x="595196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FEB049A-F4B0-A68E-8F43-328C97FDB6EF}"/>
              </a:ext>
            </a:extLst>
          </p:cNvPr>
          <p:cNvSpPr/>
          <p:nvPr/>
        </p:nvSpPr>
        <p:spPr>
          <a:xfrm>
            <a:off x="3385692" y="14200245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AEA70647-11BF-B517-5816-D5B34E22C929}"/>
              </a:ext>
            </a:extLst>
          </p:cNvPr>
          <p:cNvSpPr/>
          <p:nvPr/>
        </p:nvSpPr>
        <p:spPr>
          <a:xfrm>
            <a:off x="6104549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EF7FAD1E-7A96-4BB5-B9FF-B5A3DD5C0A0E}"/>
              </a:ext>
            </a:extLst>
          </p:cNvPr>
          <p:cNvSpPr/>
          <p:nvPr/>
        </p:nvSpPr>
        <p:spPr>
          <a:xfrm>
            <a:off x="8676168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AC9416B8-B1B7-2FBD-D512-CA1ECBAADB1B}"/>
              </a:ext>
            </a:extLst>
          </p:cNvPr>
          <p:cNvSpPr/>
          <p:nvPr/>
        </p:nvSpPr>
        <p:spPr>
          <a:xfrm>
            <a:off x="0" y="0"/>
            <a:ext cx="10691813" cy="2792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A1C1480B-777F-CA80-7299-A26C6E3B188A}"/>
              </a:ext>
            </a:extLst>
          </p:cNvPr>
          <p:cNvSpPr/>
          <p:nvPr/>
        </p:nvSpPr>
        <p:spPr>
          <a:xfrm>
            <a:off x="-1" y="13480177"/>
            <a:ext cx="10691813" cy="1639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7DE0825C-0400-605C-EB92-F90F6529B1BD}"/>
              </a:ext>
            </a:extLst>
          </p:cNvPr>
          <p:cNvSpPr/>
          <p:nvPr/>
        </p:nvSpPr>
        <p:spPr>
          <a:xfrm>
            <a:off x="7461655" y="14022162"/>
            <a:ext cx="2340000" cy="54000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2" name="Casella di testo 2">
            <a:extLst>
              <a:ext uri="{FF2B5EF4-FFF2-40B4-BE49-F238E27FC236}">
                <a16:creationId xmlns:a16="http://schemas.microsoft.com/office/drawing/2014/main" id="{3D504695-6E97-1FF0-AE03-1BB7DE9F9766}"/>
              </a:ext>
            </a:extLst>
          </p:cNvPr>
          <p:cNvSpPr txBox="1"/>
          <p:nvPr/>
        </p:nvSpPr>
        <p:spPr>
          <a:xfrm>
            <a:off x="8033664" y="14157882"/>
            <a:ext cx="1440000" cy="3600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</a:t>
            </a:r>
            <a:r>
              <a:rPr lang="it-IT" sz="16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LOGO</a:t>
            </a: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04FACDF0-834D-8869-C56C-6E1D17870DA5}"/>
              </a:ext>
            </a:extLst>
          </p:cNvPr>
          <p:cNvSpPr/>
          <p:nvPr/>
        </p:nvSpPr>
        <p:spPr>
          <a:xfrm>
            <a:off x="3621880" y="14021127"/>
            <a:ext cx="2340000" cy="54000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>
              <a:solidFill>
                <a:schemeClr val="tx1"/>
              </a:solidFill>
            </a:endParaRPr>
          </a:p>
        </p:txBody>
      </p:sp>
      <p:sp>
        <p:nvSpPr>
          <p:cNvPr id="36" name="Casella di testo 2">
            <a:extLst>
              <a:ext uri="{FF2B5EF4-FFF2-40B4-BE49-F238E27FC236}">
                <a16:creationId xmlns:a16="http://schemas.microsoft.com/office/drawing/2014/main" id="{6A102B88-71E9-9CFB-A53D-474050242186}"/>
              </a:ext>
            </a:extLst>
          </p:cNvPr>
          <p:cNvSpPr txBox="1"/>
          <p:nvPr/>
        </p:nvSpPr>
        <p:spPr>
          <a:xfrm>
            <a:off x="4141826" y="14147703"/>
            <a:ext cx="1440000" cy="3600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</a:t>
            </a:r>
            <a:r>
              <a:rPr lang="it-IT" sz="16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LOGO</a:t>
            </a:r>
          </a:p>
        </p:txBody>
      </p:sp>
      <p:cxnSp>
        <p:nvCxnSpPr>
          <p:cNvPr id="40" name="Connettore diritto 39">
            <a:extLst>
              <a:ext uri="{FF2B5EF4-FFF2-40B4-BE49-F238E27FC236}">
                <a16:creationId xmlns:a16="http://schemas.microsoft.com/office/drawing/2014/main" id="{E53EB548-219B-1DC6-E22C-97610F68A1EB}"/>
              </a:ext>
            </a:extLst>
          </p:cNvPr>
          <p:cNvCxnSpPr>
            <a:cxnSpLocks/>
          </p:cNvCxnSpPr>
          <p:nvPr/>
        </p:nvCxnSpPr>
        <p:spPr>
          <a:xfrm>
            <a:off x="6768494" y="13711658"/>
            <a:ext cx="6920" cy="1355154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87D0213D-D46C-D73D-6149-16D55FD3DE2D}"/>
              </a:ext>
            </a:extLst>
          </p:cNvPr>
          <p:cNvCxnSpPr>
            <a:cxnSpLocks/>
          </p:cNvCxnSpPr>
          <p:nvPr/>
        </p:nvCxnSpPr>
        <p:spPr>
          <a:xfrm>
            <a:off x="2693760" y="13635444"/>
            <a:ext cx="0" cy="1428613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Immagine 42" descr="Immagine che contiene testo, Carattere, Elementi grafici, design&#10;&#10;Descrizione generata automaticamente">
            <a:extLst>
              <a:ext uri="{FF2B5EF4-FFF2-40B4-BE49-F238E27FC236}">
                <a16:creationId xmlns:a16="http://schemas.microsoft.com/office/drawing/2014/main" id="{6101E17F-C717-069A-EC14-2E3B53667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667" y="289803"/>
            <a:ext cx="7766059" cy="2334825"/>
          </a:xfrm>
          <a:prstGeom prst="rect">
            <a:avLst/>
          </a:prstGeom>
        </p:spPr>
      </p:pic>
      <p:cxnSp>
        <p:nvCxnSpPr>
          <p:cNvPr id="51" name="Connettore diritto 50">
            <a:extLst>
              <a:ext uri="{FF2B5EF4-FFF2-40B4-BE49-F238E27FC236}">
                <a16:creationId xmlns:a16="http://schemas.microsoft.com/office/drawing/2014/main" id="{8AF5F20D-6639-BFDB-CEE8-4220F80E3068}"/>
              </a:ext>
            </a:extLst>
          </p:cNvPr>
          <p:cNvCxnSpPr>
            <a:cxnSpLocks/>
          </p:cNvCxnSpPr>
          <p:nvPr/>
        </p:nvCxnSpPr>
        <p:spPr>
          <a:xfrm>
            <a:off x="700700" y="13258800"/>
            <a:ext cx="9100955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5147CF8B-B390-4323-842A-9245B786FB93}"/>
              </a:ext>
            </a:extLst>
          </p:cNvPr>
          <p:cNvCxnSpPr/>
          <p:nvPr/>
        </p:nvCxnSpPr>
        <p:spPr>
          <a:xfrm>
            <a:off x="473193" y="3040912"/>
            <a:ext cx="9801107" cy="0"/>
          </a:xfrm>
          <a:prstGeom prst="line">
            <a:avLst/>
          </a:prstGeom>
          <a:ln w="31750">
            <a:solidFill>
              <a:srgbClr val="2A64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Immagine che contiene testo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360DC58F-62FD-386B-DB1B-21D05BB35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040" y="13778442"/>
            <a:ext cx="1824392" cy="97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779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17">
            <a:extLst>
              <a:ext uri="{FF2B5EF4-FFF2-40B4-BE49-F238E27FC236}">
                <a16:creationId xmlns:a16="http://schemas.microsoft.com/office/drawing/2014/main" id="{1AFEBD01-A66B-B823-73AB-54638F5F2EA0}"/>
              </a:ext>
            </a:extLst>
          </p:cNvPr>
          <p:cNvSpPr/>
          <p:nvPr/>
        </p:nvSpPr>
        <p:spPr>
          <a:xfrm>
            <a:off x="700700" y="3040912"/>
            <a:ext cx="9260958" cy="51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7" name="Sottotitolo 5">
            <a:extLst>
              <a:ext uri="{FF2B5EF4-FFF2-40B4-BE49-F238E27FC236}">
                <a16:creationId xmlns:a16="http://schemas.microsoft.com/office/drawing/2014/main" id="{1D89636E-FFB1-5126-971E-A13EC57277FA}"/>
              </a:ext>
            </a:extLst>
          </p:cNvPr>
          <p:cNvSpPr txBox="1">
            <a:spLocks/>
          </p:cNvSpPr>
          <p:nvPr/>
        </p:nvSpPr>
        <p:spPr>
          <a:xfrm>
            <a:off x="1135844" y="3544972"/>
            <a:ext cx="8390927" cy="8769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67302" indent="-267302" algn="l" defTabSz="1069208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32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90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8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651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3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7111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5718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40322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7492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953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4413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3000" b="1" dirty="0">
                <a:solidFill>
                  <a:srgbClr val="002060"/>
                </a:solidFill>
              </a:rPr>
              <a:t>NOME BENEFICIARIO</a:t>
            </a:r>
            <a:endParaRPr lang="it-IT" sz="3000" dirty="0">
              <a:solidFill>
                <a:srgbClr val="002060"/>
              </a:solidFill>
            </a:endParaRPr>
          </a:p>
          <a:p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7BAE1BD-8209-0B4D-8D84-73EB5FCAA5D2}"/>
              </a:ext>
            </a:extLst>
          </p:cNvPr>
          <p:cNvSpPr txBox="1"/>
          <p:nvPr/>
        </p:nvSpPr>
        <p:spPr>
          <a:xfrm>
            <a:off x="2825942" y="4495737"/>
            <a:ext cx="535258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000" b="1" dirty="0">
                <a:solidFill>
                  <a:srgbClr val="002060"/>
                </a:solidFill>
                <a:effectLst/>
              </a:rPr>
              <a:t>Titolo progetto</a:t>
            </a:r>
            <a:endParaRPr lang="it-IT" sz="3000" dirty="0">
              <a:solidFill>
                <a:srgbClr val="002060"/>
              </a:solidFill>
              <a:effectLst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A0D98A8-ACF5-93A8-55A9-FDBED18639AD}"/>
              </a:ext>
            </a:extLst>
          </p:cNvPr>
          <p:cNvSpPr txBox="1"/>
          <p:nvPr/>
        </p:nvSpPr>
        <p:spPr>
          <a:xfrm>
            <a:off x="1032819" y="7467781"/>
            <a:ext cx="89086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Lorem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ipsum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dolor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sit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amet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,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consectetur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adipiscing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elit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, sed do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eiusmod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tempor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incididunt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ut labore et dolore magna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aliqua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.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Accumsan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sit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amet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nulla </a:t>
            </a:r>
            <a:r>
              <a:rPr lang="it-IT" dirty="0" err="1">
                <a:solidFill>
                  <a:srgbClr val="002060"/>
                </a:solidFill>
                <a:effectLst/>
                <a:latin typeface="Titillium" pitchFamily="2" charset="77"/>
              </a:rPr>
              <a:t>facilisi</a:t>
            </a:r>
            <a:r>
              <a:rPr lang="it-IT" dirty="0">
                <a:solidFill>
                  <a:srgbClr val="002060"/>
                </a:solidFill>
                <a:effectLst/>
                <a:latin typeface="Titillium" pitchFamily="2" charset="77"/>
              </a:rPr>
              <a:t> morbi tempus. 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60C7698A-FADD-95D9-08A1-86907019BFB2}"/>
              </a:ext>
            </a:extLst>
          </p:cNvPr>
          <p:cNvSpPr/>
          <p:nvPr/>
        </p:nvSpPr>
        <p:spPr>
          <a:xfrm>
            <a:off x="1135844" y="5816925"/>
            <a:ext cx="8702570" cy="422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0994FEB-5CD2-2BC3-190C-A0851A32A4CD}"/>
              </a:ext>
            </a:extLst>
          </p:cNvPr>
          <p:cNvSpPr txBox="1"/>
          <p:nvPr/>
        </p:nvSpPr>
        <p:spPr>
          <a:xfrm>
            <a:off x="2810837" y="6539775"/>
            <a:ext cx="53525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solidFill>
                  <a:srgbClr val="002060"/>
                </a:solidFill>
                <a:effectLst/>
                <a:latin typeface="Titillium" pitchFamily="2" charset="77"/>
              </a:rPr>
              <a:t>OBIETTIVO PRINCIPALE DELL’OPERAZIONE</a:t>
            </a:r>
            <a:endParaRPr lang="it-IT" sz="2400" dirty="0">
              <a:solidFill>
                <a:srgbClr val="002060"/>
              </a:solidFill>
              <a:effectLst/>
              <a:latin typeface="Titillium" pitchFamily="2" charset="77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661A4F-67AD-B704-8C4D-2C2125EA355B}"/>
              </a:ext>
            </a:extLst>
          </p:cNvPr>
          <p:cNvSpPr txBox="1"/>
          <p:nvPr/>
        </p:nvSpPr>
        <p:spPr>
          <a:xfrm>
            <a:off x="1032819" y="5248076"/>
            <a:ext cx="89086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dirty="0" err="1">
                <a:solidFill>
                  <a:srgbClr val="002060"/>
                </a:solidFill>
                <a:effectLst/>
              </a:rPr>
              <a:t>Lorem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ipsum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dolor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sit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amet</a:t>
            </a:r>
            <a:r>
              <a:rPr lang="it-IT" dirty="0">
                <a:solidFill>
                  <a:srgbClr val="002060"/>
                </a:solidFill>
                <a:effectLst/>
              </a:rPr>
              <a:t>, </a:t>
            </a:r>
            <a:r>
              <a:rPr lang="it-IT" dirty="0" err="1">
                <a:solidFill>
                  <a:srgbClr val="002060"/>
                </a:solidFill>
                <a:effectLst/>
              </a:rPr>
              <a:t>consectetur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adipiscing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elit</a:t>
            </a:r>
            <a:r>
              <a:rPr lang="it-IT" dirty="0">
                <a:solidFill>
                  <a:srgbClr val="002060"/>
                </a:solidFill>
                <a:effectLst/>
              </a:rPr>
              <a:t>, sed do </a:t>
            </a:r>
            <a:r>
              <a:rPr lang="it-IT" dirty="0" err="1">
                <a:solidFill>
                  <a:srgbClr val="002060"/>
                </a:solidFill>
                <a:effectLst/>
              </a:rPr>
              <a:t>eiusmod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tempor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incididunt</a:t>
            </a:r>
            <a:r>
              <a:rPr lang="it-IT" dirty="0">
                <a:solidFill>
                  <a:srgbClr val="002060"/>
                </a:solidFill>
                <a:effectLst/>
              </a:rPr>
              <a:t> ut labore et dolore magna </a:t>
            </a:r>
            <a:r>
              <a:rPr lang="it-IT" dirty="0" err="1">
                <a:solidFill>
                  <a:srgbClr val="002060"/>
                </a:solidFill>
                <a:effectLst/>
              </a:rPr>
              <a:t>aliqua</a:t>
            </a:r>
            <a:r>
              <a:rPr lang="it-IT" dirty="0">
                <a:solidFill>
                  <a:srgbClr val="002060"/>
                </a:solidFill>
                <a:effectLst/>
              </a:rPr>
              <a:t>. </a:t>
            </a:r>
            <a:r>
              <a:rPr lang="it-IT" dirty="0" err="1">
                <a:solidFill>
                  <a:srgbClr val="002060"/>
                </a:solidFill>
                <a:effectLst/>
              </a:rPr>
              <a:t>Accumsan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sit</a:t>
            </a:r>
            <a:r>
              <a:rPr lang="it-IT" dirty="0">
                <a:solidFill>
                  <a:srgbClr val="002060"/>
                </a:solidFill>
                <a:effectLst/>
              </a:rPr>
              <a:t> </a:t>
            </a:r>
            <a:r>
              <a:rPr lang="it-IT" dirty="0" err="1">
                <a:solidFill>
                  <a:srgbClr val="002060"/>
                </a:solidFill>
                <a:effectLst/>
              </a:rPr>
              <a:t>amet</a:t>
            </a:r>
            <a:r>
              <a:rPr lang="it-IT" dirty="0">
                <a:solidFill>
                  <a:srgbClr val="002060"/>
                </a:solidFill>
                <a:effectLst/>
              </a:rPr>
              <a:t> nulla </a:t>
            </a:r>
            <a:r>
              <a:rPr lang="it-IT" dirty="0" err="1">
                <a:solidFill>
                  <a:srgbClr val="002060"/>
                </a:solidFill>
                <a:effectLst/>
              </a:rPr>
              <a:t>facilisi</a:t>
            </a:r>
            <a:r>
              <a:rPr lang="it-IT" dirty="0">
                <a:solidFill>
                  <a:srgbClr val="002060"/>
                </a:solidFill>
                <a:effectLst/>
              </a:rPr>
              <a:t> morbi tempus. 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30408B56-B26E-5D8D-3814-6EBBDC16E16E}"/>
              </a:ext>
            </a:extLst>
          </p:cNvPr>
          <p:cNvSpPr/>
          <p:nvPr/>
        </p:nvSpPr>
        <p:spPr>
          <a:xfrm>
            <a:off x="8676168" y="255181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CF2865E2-2AAB-68A3-5A0F-F09F2D50DD35}"/>
              </a:ext>
            </a:extLst>
          </p:cNvPr>
          <p:cNvSpPr/>
          <p:nvPr/>
        </p:nvSpPr>
        <p:spPr>
          <a:xfrm>
            <a:off x="595196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FEB049A-F4B0-A68E-8F43-328C97FDB6EF}"/>
              </a:ext>
            </a:extLst>
          </p:cNvPr>
          <p:cNvSpPr/>
          <p:nvPr/>
        </p:nvSpPr>
        <p:spPr>
          <a:xfrm>
            <a:off x="3385692" y="14200245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AEA70647-11BF-B517-5816-D5B34E22C929}"/>
              </a:ext>
            </a:extLst>
          </p:cNvPr>
          <p:cNvSpPr/>
          <p:nvPr/>
        </p:nvSpPr>
        <p:spPr>
          <a:xfrm>
            <a:off x="6104549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EF7FAD1E-7A96-4BB5-B9FF-B5A3DD5C0A0E}"/>
              </a:ext>
            </a:extLst>
          </p:cNvPr>
          <p:cNvSpPr/>
          <p:nvPr/>
        </p:nvSpPr>
        <p:spPr>
          <a:xfrm>
            <a:off x="8676168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AC9416B8-B1B7-2FBD-D512-CA1ECBAADB1B}"/>
              </a:ext>
            </a:extLst>
          </p:cNvPr>
          <p:cNvSpPr/>
          <p:nvPr/>
        </p:nvSpPr>
        <p:spPr>
          <a:xfrm>
            <a:off x="0" y="0"/>
            <a:ext cx="10691813" cy="2792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A1C1480B-777F-CA80-7299-A26C6E3B188A}"/>
              </a:ext>
            </a:extLst>
          </p:cNvPr>
          <p:cNvSpPr/>
          <p:nvPr/>
        </p:nvSpPr>
        <p:spPr>
          <a:xfrm>
            <a:off x="-1" y="13480177"/>
            <a:ext cx="10691813" cy="1639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7DE0825C-0400-605C-EB92-F90F6529B1BD}"/>
              </a:ext>
            </a:extLst>
          </p:cNvPr>
          <p:cNvSpPr/>
          <p:nvPr/>
        </p:nvSpPr>
        <p:spPr>
          <a:xfrm>
            <a:off x="7461655" y="14022162"/>
            <a:ext cx="2340000" cy="54000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2" name="Casella di testo 2">
            <a:extLst>
              <a:ext uri="{FF2B5EF4-FFF2-40B4-BE49-F238E27FC236}">
                <a16:creationId xmlns:a16="http://schemas.microsoft.com/office/drawing/2014/main" id="{3D504695-6E97-1FF0-AE03-1BB7DE9F9766}"/>
              </a:ext>
            </a:extLst>
          </p:cNvPr>
          <p:cNvSpPr txBox="1"/>
          <p:nvPr/>
        </p:nvSpPr>
        <p:spPr>
          <a:xfrm>
            <a:off x="8033664" y="14157882"/>
            <a:ext cx="1440000" cy="3600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</a:t>
            </a:r>
            <a:r>
              <a:rPr lang="it-IT" sz="16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LOGO</a:t>
            </a: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04FACDF0-834D-8869-C56C-6E1D17870DA5}"/>
              </a:ext>
            </a:extLst>
          </p:cNvPr>
          <p:cNvSpPr/>
          <p:nvPr/>
        </p:nvSpPr>
        <p:spPr>
          <a:xfrm>
            <a:off x="3621880" y="14021127"/>
            <a:ext cx="2340000" cy="54000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>
              <a:solidFill>
                <a:schemeClr val="tx1"/>
              </a:solidFill>
            </a:endParaRPr>
          </a:p>
        </p:txBody>
      </p:sp>
      <p:sp>
        <p:nvSpPr>
          <p:cNvPr id="36" name="Casella di testo 2">
            <a:extLst>
              <a:ext uri="{FF2B5EF4-FFF2-40B4-BE49-F238E27FC236}">
                <a16:creationId xmlns:a16="http://schemas.microsoft.com/office/drawing/2014/main" id="{6A102B88-71E9-9CFB-A53D-474050242186}"/>
              </a:ext>
            </a:extLst>
          </p:cNvPr>
          <p:cNvSpPr txBox="1"/>
          <p:nvPr/>
        </p:nvSpPr>
        <p:spPr>
          <a:xfrm>
            <a:off x="4141826" y="14147703"/>
            <a:ext cx="1440000" cy="3600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</a:t>
            </a:r>
            <a:r>
              <a:rPr lang="it-IT" sz="16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LOGO</a:t>
            </a:r>
          </a:p>
        </p:txBody>
      </p:sp>
      <p:cxnSp>
        <p:nvCxnSpPr>
          <p:cNvPr id="40" name="Connettore diritto 39">
            <a:extLst>
              <a:ext uri="{FF2B5EF4-FFF2-40B4-BE49-F238E27FC236}">
                <a16:creationId xmlns:a16="http://schemas.microsoft.com/office/drawing/2014/main" id="{E53EB548-219B-1DC6-E22C-97610F68A1EB}"/>
              </a:ext>
            </a:extLst>
          </p:cNvPr>
          <p:cNvCxnSpPr>
            <a:cxnSpLocks/>
          </p:cNvCxnSpPr>
          <p:nvPr/>
        </p:nvCxnSpPr>
        <p:spPr>
          <a:xfrm>
            <a:off x="6768494" y="13711658"/>
            <a:ext cx="6920" cy="1355154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87D0213D-D46C-D73D-6149-16D55FD3DE2D}"/>
              </a:ext>
            </a:extLst>
          </p:cNvPr>
          <p:cNvCxnSpPr>
            <a:cxnSpLocks/>
          </p:cNvCxnSpPr>
          <p:nvPr/>
        </p:nvCxnSpPr>
        <p:spPr>
          <a:xfrm>
            <a:off x="2693760" y="13635444"/>
            <a:ext cx="0" cy="1428613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Immagine 42" descr="Immagine che contiene testo, Carattere, Elementi grafici, design&#10;&#10;Descrizione generata automaticamente">
            <a:extLst>
              <a:ext uri="{FF2B5EF4-FFF2-40B4-BE49-F238E27FC236}">
                <a16:creationId xmlns:a16="http://schemas.microsoft.com/office/drawing/2014/main" id="{6101E17F-C717-069A-EC14-2E3B53667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667" y="289803"/>
            <a:ext cx="7766059" cy="2334825"/>
          </a:xfrm>
          <a:prstGeom prst="rect">
            <a:avLst/>
          </a:prstGeom>
        </p:spPr>
      </p:pic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D1CBC565-A5D4-B7B7-02D5-777799958E95}"/>
              </a:ext>
            </a:extLst>
          </p:cNvPr>
          <p:cNvSpPr txBox="1"/>
          <p:nvPr/>
        </p:nvSpPr>
        <p:spPr>
          <a:xfrm>
            <a:off x="1139477" y="8834179"/>
            <a:ext cx="2520000" cy="1440000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Eventuale foto rappresentativa dell’opera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C17E6A03-D7DB-B2F8-35F8-D1EF3F773089}"/>
              </a:ext>
            </a:extLst>
          </p:cNvPr>
          <p:cNvSpPr txBox="1"/>
          <p:nvPr/>
        </p:nvSpPr>
        <p:spPr>
          <a:xfrm>
            <a:off x="4247615" y="8799654"/>
            <a:ext cx="2520000" cy="1440000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Eventuale foto rappresentativa dell’opera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84BFADDF-54E4-E488-A294-261CEDA201AF}"/>
              </a:ext>
            </a:extLst>
          </p:cNvPr>
          <p:cNvSpPr txBox="1"/>
          <p:nvPr/>
        </p:nvSpPr>
        <p:spPr>
          <a:xfrm>
            <a:off x="7384584" y="8806747"/>
            <a:ext cx="2520000" cy="1440000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Eventuale foto rappresentativa dell’opera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213FE1CB-6033-F6BC-BCF9-A157A483FBBA}"/>
              </a:ext>
            </a:extLst>
          </p:cNvPr>
          <p:cNvSpPr txBox="1"/>
          <p:nvPr/>
        </p:nvSpPr>
        <p:spPr>
          <a:xfrm>
            <a:off x="1135844" y="11098733"/>
            <a:ext cx="4210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Professionista 1: (Nome e Cognome)</a:t>
            </a:r>
          </a:p>
        </p:txBody>
      </p:sp>
      <p:cxnSp>
        <p:nvCxnSpPr>
          <p:cNvPr id="51" name="Connettore diritto 50">
            <a:extLst>
              <a:ext uri="{FF2B5EF4-FFF2-40B4-BE49-F238E27FC236}">
                <a16:creationId xmlns:a16="http://schemas.microsoft.com/office/drawing/2014/main" id="{8AF5F20D-6639-BFDB-CEE8-4220F80E3068}"/>
              </a:ext>
            </a:extLst>
          </p:cNvPr>
          <p:cNvCxnSpPr>
            <a:cxnSpLocks/>
          </p:cNvCxnSpPr>
          <p:nvPr/>
        </p:nvCxnSpPr>
        <p:spPr>
          <a:xfrm>
            <a:off x="700700" y="13258800"/>
            <a:ext cx="9100955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CB78726E-D03D-E4DF-2316-C5AC936AF6CC}"/>
              </a:ext>
            </a:extLst>
          </p:cNvPr>
          <p:cNvSpPr txBox="1"/>
          <p:nvPr/>
        </p:nvSpPr>
        <p:spPr>
          <a:xfrm>
            <a:off x="1135844" y="11929270"/>
            <a:ext cx="3637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Professionista 2: (Nome e Cognome)</a:t>
            </a: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35766DDF-F7C1-DCFC-14B6-5A950E6AAB31}"/>
              </a:ext>
            </a:extLst>
          </p:cNvPr>
          <p:cNvSpPr txBox="1"/>
          <p:nvPr/>
        </p:nvSpPr>
        <p:spPr>
          <a:xfrm>
            <a:off x="6471516" y="11120158"/>
            <a:ext cx="3641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Professionista 3: (Nome e Cognome)</a:t>
            </a:r>
          </a:p>
        </p:txBody>
      </p: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DCAFC398-6136-84AB-DBF0-51DD77D93202}"/>
              </a:ext>
            </a:extLst>
          </p:cNvPr>
          <p:cNvSpPr txBox="1"/>
          <p:nvPr/>
        </p:nvSpPr>
        <p:spPr>
          <a:xfrm>
            <a:off x="6471516" y="11929270"/>
            <a:ext cx="3641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Professionista 4: (Nome e Cognome)</a:t>
            </a:r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5147CF8B-B390-4323-842A-9245B786FB93}"/>
              </a:ext>
            </a:extLst>
          </p:cNvPr>
          <p:cNvCxnSpPr/>
          <p:nvPr/>
        </p:nvCxnSpPr>
        <p:spPr>
          <a:xfrm>
            <a:off x="473193" y="3040912"/>
            <a:ext cx="9801107" cy="0"/>
          </a:xfrm>
          <a:prstGeom prst="line">
            <a:avLst/>
          </a:prstGeom>
          <a:ln w="31750">
            <a:solidFill>
              <a:srgbClr val="2A64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magine 16" descr="Immagine che contiene testo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579E9F0D-F5A5-DB06-97BC-19C7D88B10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040" y="13778442"/>
            <a:ext cx="1824392" cy="97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256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>
            <a:extLst>
              <a:ext uri="{FF2B5EF4-FFF2-40B4-BE49-F238E27FC236}">
                <a16:creationId xmlns:a16="http://schemas.microsoft.com/office/drawing/2014/main" id="{60C7698A-FADD-95D9-08A1-86907019BFB2}"/>
              </a:ext>
            </a:extLst>
          </p:cNvPr>
          <p:cNvSpPr/>
          <p:nvPr/>
        </p:nvSpPr>
        <p:spPr>
          <a:xfrm>
            <a:off x="1135844" y="5816925"/>
            <a:ext cx="8702570" cy="422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30408B56-B26E-5D8D-3814-6EBBDC16E16E}"/>
              </a:ext>
            </a:extLst>
          </p:cNvPr>
          <p:cNvSpPr/>
          <p:nvPr/>
        </p:nvSpPr>
        <p:spPr>
          <a:xfrm>
            <a:off x="8676168" y="255181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CF2865E2-2AAB-68A3-5A0F-F09F2D50DD35}"/>
              </a:ext>
            </a:extLst>
          </p:cNvPr>
          <p:cNvSpPr/>
          <p:nvPr/>
        </p:nvSpPr>
        <p:spPr>
          <a:xfrm>
            <a:off x="595196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FEB049A-F4B0-A68E-8F43-328C97FDB6EF}"/>
              </a:ext>
            </a:extLst>
          </p:cNvPr>
          <p:cNvSpPr/>
          <p:nvPr/>
        </p:nvSpPr>
        <p:spPr>
          <a:xfrm>
            <a:off x="3385692" y="14200245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AEA70647-11BF-B517-5816-D5B34E22C929}"/>
              </a:ext>
            </a:extLst>
          </p:cNvPr>
          <p:cNvSpPr/>
          <p:nvPr/>
        </p:nvSpPr>
        <p:spPr>
          <a:xfrm>
            <a:off x="6104549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EF7FAD1E-7A96-4BB5-B9FF-B5A3DD5C0A0E}"/>
              </a:ext>
            </a:extLst>
          </p:cNvPr>
          <p:cNvSpPr/>
          <p:nvPr/>
        </p:nvSpPr>
        <p:spPr>
          <a:xfrm>
            <a:off x="8676168" y="14220513"/>
            <a:ext cx="1765005" cy="6702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Altro Logo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AC9416B8-B1B7-2FBD-D512-CA1ECBAADB1B}"/>
              </a:ext>
            </a:extLst>
          </p:cNvPr>
          <p:cNvSpPr/>
          <p:nvPr/>
        </p:nvSpPr>
        <p:spPr>
          <a:xfrm>
            <a:off x="0" y="0"/>
            <a:ext cx="10691813" cy="2792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cxnSp>
        <p:nvCxnSpPr>
          <p:cNvPr id="40" name="Connettore diritto 39">
            <a:extLst>
              <a:ext uri="{FF2B5EF4-FFF2-40B4-BE49-F238E27FC236}">
                <a16:creationId xmlns:a16="http://schemas.microsoft.com/office/drawing/2014/main" id="{E53EB548-219B-1DC6-E22C-97610F68A1EB}"/>
              </a:ext>
            </a:extLst>
          </p:cNvPr>
          <p:cNvCxnSpPr>
            <a:cxnSpLocks/>
          </p:cNvCxnSpPr>
          <p:nvPr/>
        </p:nvCxnSpPr>
        <p:spPr>
          <a:xfrm>
            <a:off x="6768494" y="13711658"/>
            <a:ext cx="6920" cy="1355154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87D0213D-D46C-D73D-6149-16D55FD3DE2D}"/>
              </a:ext>
            </a:extLst>
          </p:cNvPr>
          <p:cNvCxnSpPr>
            <a:cxnSpLocks/>
          </p:cNvCxnSpPr>
          <p:nvPr/>
        </p:nvCxnSpPr>
        <p:spPr>
          <a:xfrm>
            <a:off x="2693760" y="13635444"/>
            <a:ext cx="0" cy="1428613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magine 5" descr="Immagine che contiene testo, schermata, Carattere&#10;&#10;Descrizione generata automaticamente">
            <a:extLst>
              <a:ext uri="{FF2B5EF4-FFF2-40B4-BE49-F238E27FC236}">
                <a16:creationId xmlns:a16="http://schemas.microsoft.com/office/drawing/2014/main" id="{73390ACC-8229-2878-A81F-A8585D3D5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196" y="2803562"/>
            <a:ext cx="9650107" cy="9512225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E0CDE1C2-C9F6-A617-1D34-6845C63E966D}"/>
              </a:ext>
            </a:extLst>
          </p:cNvPr>
          <p:cNvSpPr/>
          <p:nvPr/>
        </p:nvSpPr>
        <p:spPr>
          <a:xfrm>
            <a:off x="1318437" y="10487666"/>
            <a:ext cx="1375323" cy="1639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" name="Immagine 19" descr="Immagine che contiene testo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FF9D5E73-233B-C10B-4001-D395242E4E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844" y="10863217"/>
            <a:ext cx="1670063" cy="88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4685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216</Words>
  <Application>Microsoft Office PowerPoint</Application>
  <PresentationFormat>Personalizzato</PresentationFormat>
  <Paragraphs>36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Titillium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2023-06-08T11:08:37Z</dcterms:created>
  <dcterms:modified xsi:type="dcterms:W3CDTF">2025-01-15T10:52:47Z</dcterms:modified>
</cp:coreProperties>
</file>